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5" r:id="rId20"/>
    <p:sldId id="276" r:id="rId21"/>
    <p:sldId id="273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E66-054F-4019-8070-86952AA6E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Railway" panose="02000506040000020004" pitchFamily="2" charset="0"/>
              </a:rPr>
              <a:t>Intro to coding a FRC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14133-7A7B-43DF-B773-DDF22FFBF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Wright</a:t>
            </a:r>
          </a:p>
          <a:p>
            <a:r>
              <a:rPr lang="en-US" dirty="0"/>
              <a:t>FRC 4089 STEALTH</a:t>
            </a:r>
          </a:p>
        </p:txBody>
      </p:sp>
    </p:spTree>
    <p:extLst>
      <p:ext uri="{BB962C8B-B14F-4D97-AF65-F5344CB8AC3E}">
        <p14:creationId xmlns:p14="http://schemas.microsoft.com/office/powerpoint/2010/main" val="297399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6743-13D3-4A9B-811F-A593709E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917E-2F9A-4157-AFDD-19B45689D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/>
          </a:bodyPr>
          <a:lstStyle/>
          <a:p>
            <a:r>
              <a:rPr lang="en-US" dirty="0"/>
              <a:t>The trigger will shoot a T-Shirt, change barrel, charge tank, and light the blue light</a:t>
            </a:r>
          </a:p>
          <a:p>
            <a:r>
              <a:rPr lang="en-US" dirty="0"/>
              <a:t>A button will push the barrel out</a:t>
            </a:r>
          </a:p>
          <a:p>
            <a:r>
              <a:rPr lang="en-US" dirty="0"/>
              <a:t>A button will pull the barrel in</a:t>
            </a:r>
          </a:p>
          <a:p>
            <a:r>
              <a:rPr lang="en-US" dirty="0"/>
              <a:t>A button will rotate the barrel until the button is released.</a:t>
            </a:r>
          </a:p>
          <a:p>
            <a:r>
              <a:rPr lang="en-US" dirty="0"/>
              <a:t>A button will shoot</a:t>
            </a:r>
          </a:p>
          <a:p>
            <a:r>
              <a:rPr lang="en-US" dirty="0"/>
              <a:t>A button will fill the tank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8622D-7B69-49BE-BC83-279EC53E42FF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0432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BC1-3F3D-45EE-8B71-5C798145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 Subsystem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2B4F0-065D-4B5B-8D62-E6DA6E93FBC6}"/>
              </a:ext>
            </a:extLst>
          </p:cNvPr>
          <p:cNvSpPr/>
          <p:nvPr/>
        </p:nvSpPr>
        <p:spPr>
          <a:xfrm>
            <a:off x="1141413" y="2013228"/>
            <a:ext cx="382987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zeroEncoder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initDefaultCommand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startShoot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shoot()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isShootDone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startBarreling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setBarrelOut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isBarrleIn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isBarrleDone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startCharging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charge()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isCharged</a:t>
            </a:r>
            <a:r>
              <a:rPr lang="en-US" sz="20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B03A4-B3D2-4A67-ACC4-24EAC6B600B3}"/>
              </a:ext>
            </a:extLst>
          </p:cNvPr>
          <p:cNvSpPr/>
          <p:nvPr/>
        </p:nvSpPr>
        <p:spPr>
          <a:xfrm>
            <a:off x="6094411" y="2013227"/>
            <a:ext cx="4507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   public void </a:t>
            </a:r>
            <a:r>
              <a:rPr lang="en-US" sz="2000" dirty="0" err="1"/>
              <a:t>zeroBarrels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setNextBarrel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rotate()</a:t>
            </a:r>
          </a:p>
          <a:p>
            <a:r>
              <a:rPr lang="en-US" sz="2000" dirty="0"/>
              <a:t>    public </a:t>
            </a:r>
            <a:r>
              <a:rPr lang="en-US" sz="2000" dirty="0" err="1"/>
              <a:t>boolean</a:t>
            </a:r>
            <a:r>
              <a:rPr lang="en-US" sz="2000" dirty="0"/>
              <a:t> </a:t>
            </a:r>
            <a:r>
              <a:rPr lang="en-US" sz="2000" dirty="0" err="1"/>
              <a:t>isNextBarrel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startRotate</a:t>
            </a:r>
            <a:r>
              <a:rPr lang="en-US" sz="2000" dirty="0"/>
              <a:t>()</a:t>
            </a:r>
          </a:p>
          <a:p>
            <a:r>
              <a:rPr lang="en-US" sz="2000" dirty="0"/>
              <a:t>    public void </a:t>
            </a:r>
            <a:r>
              <a:rPr lang="en-US" sz="2000" dirty="0" err="1"/>
              <a:t>stopRotate</a:t>
            </a:r>
            <a:r>
              <a:rPr lang="en-US" sz="2000" dirty="0"/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BE6B2-5554-4D13-9DA8-5AE6DC16B35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335621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6FCC-E504-43C4-829F-ACD9517D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C2B5-FFA2-4BD4-8DD9-A3C378AFB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465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AutomatedFire</a:t>
            </a:r>
            <a:endParaRPr lang="en-US" dirty="0"/>
          </a:p>
          <a:p>
            <a:r>
              <a:rPr lang="en-US" dirty="0" err="1"/>
              <a:t>BarrelsIn</a:t>
            </a:r>
            <a:endParaRPr lang="en-US" dirty="0"/>
          </a:p>
          <a:p>
            <a:r>
              <a:rPr lang="en-US" dirty="0" err="1"/>
              <a:t>BarrelsOut</a:t>
            </a:r>
            <a:endParaRPr lang="en-US" dirty="0"/>
          </a:p>
          <a:p>
            <a:r>
              <a:rPr lang="en-US" dirty="0" err="1"/>
              <a:t>ChargeTank</a:t>
            </a:r>
            <a:endParaRPr lang="en-US" dirty="0"/>
          </a:p>
          <a:p>
            <a:r>
              <a:rPr lang="en-US" dirty="0"/>
              <a:t>Rotate</a:t>
            </a:r>
          </a:p>
          <a:p>
            <a:r>
              <a:rPr lang="en-US" dirty="0" err="1"/>
              <a:t>RotateUntilLimit</a:t>
            </a:r>
            <a:endParaRPr lang="en-US" dirty="0"/>
          </a:p>
          <a:p>
            <a:r>
              <a:rPr lang="en-US" dirty="0"/>
              <a:t>Shoot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C0F78-E0A4-400F-B4F1-B20CDDF5EEA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33341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4171-2695-48A6-B7A3-0DFB0C3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45E0B-8543-45FB-A166-E3AA2A35CE76}"/>
              </a:ext>
            </a:extLst>
          </p:cNvPr>
          <p:cNvSpPr/>
          <p:nvPr/>
        </p:nvSpPr>
        <p:spPr>
          <a:xfrm>
            <a:off x="1141412" y="2097088"/>
            <a:ext cx="955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automatedFireButton</a:t>
            </a:r>
            <a:r>
              <a:rPr lang="en-US" dirty="0"/>
              <a:t> = new </a:t>
            </a:r>
            <a:r>
              <a:rPr lang="en-US" dirty="0" err="1"/>
              <a:t>JoystickButton</a:t>
            </a:r>
            <a:r>
              <a:rPr lang="en-US" dirty="0"/>
              <a:t>(</a:t>
            </a:r>
            <a:r>
              <a:rPr lang="en-US" dirty="0" err="1"/>
              <a:t>utilityJoystick</a:t>
            </a:r>
            <a:r>
              <a:rPr lang="en-US" dirty="0"/>
              <a:t>, 1);</a:t>
            </a:r>
          </a:p>
          <a:p>
            <a:r>
              <a:rPr lang="en-US" dirty="0" err="1"/>
              <a:t>automatedFireButton.whenPressed</a:t>
            </a:r>
            <a:r>
              <a:rPr lang="en-US" dirty="0"/>
              <a:t>(new </a:t>
            </a:r>
            <a:r>
              <a:rPr lang="en-US" dirty="0" err="1"/>
              <a:t>AutomatedFire</a:t>
            </a:r>
            <a:r>
              <a:rPr lang="en-US" dirty="0"/>
              <a:t>());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C64C80-0436-4D3D-A912-A7D3A65FFCA9}"/>
              </a:ext>
            </a:extLst>
          </p:cNvPr>
          <p:cNvSpPr/>
          <p:nvPr/>
        </p:nvSpPr>
        <p:spPr>
          <a:xfrm>
            <a:off x="1141412" y="3270552"/>
            <a:ext cx="10361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</a:t>
            </a:r>
            <a:r>
              <a:rPr lang="en-US" dirty="0" err="1"/>
              <a:t>AutomatedFire</a:t>
            </a:r>
            <a:r>
              <a:rPr lang="en-US" dirty="0"/>
              <a:t>() {</a:t>
            </a:r>
          </a:p>
          <a:p>
            <a:r>
              <a:rPr lang="en-US" dirty="0"/>
              <a:t>       </a:t>
            </a:r>
            <a:r>
              <a:rPr lang="en-US" dirty="0" err="1"/>
              <a:t>addSequential</a:t>
            </a:r>
            <a:r>
              <a:rPr lang="en-US" dirty="0"/>
              <a:t>(new Shoot());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BarrelOut</a:t>
            </a:r>
            <a:r>
              <a:rPr lang="en-US" dirty="0"/>
              <a:t>());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ChargeTank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addParrellel</a:t>
            </a:r>
            <a:r>
              <a:rPr lang="en-US" dirty="0"/>
              <a:t>(new </a:t>
            </a:r>
            <a:r>
              <a:rPr lang="en-US" dirty="0" err="1"/>
              <a:t>RotateUntilLimit</a:t>
            </a:r>
            <a:r>
              <a:rPr lang="en-US" dirty="0"/>
              <a:t>()); </a:t>
            </a:r>
          </a:p>
          <a:p>
            <a:r>
              <a:rPr lang="en-US" dirty="0"/>
              <a:t>        </a:t>
            </a:r>
            <a:r>
              <a:rPr lang="en-US" dirty="0" err="1"/>
              <a:t>addSequential</a:t>
            </a:r>
            <a:r>
              <a:rPr lang="en-US" dirty="0"/>
              <a:t>(new </a:t>
            </a:r>
            <a:r>
              <a:rPr lang="en-US" dirty="0" err="1"/>
              <a:t>BarrelIn</a:t>
            </a:r>
            <a:r>
              <a:rPr lang="en-US" dirty="0"/>
              <a:t>());    }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E29B4-9FAE-4E23-AB8F-069A59B8EC48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70391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78B839-6712-47EA-A19C-42A6E1AE7503}"/>
              </a:ext>
            </a:extLst>
          </p:cNvPr>
          <p:cNvSpPr/>
          <p:nvPr/>
        </p:nvSpPr>
        <p:spPr>
          <a:xfrm>
            <a:off x="1032944" y="1686713"/>
            <a:ext cx="101229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RotateUntilLimit</a:t>
            </a:r>
            <a:r>
              <a:rPr lang="en-US" dirty="0"/>
              <a:t> extends Command {</a:t>
            </a:r>
          </a:p>
          <a:p>
            <a:r>
              <a:rPr lang="en-US" dirty="0"/>
              <a:t>	</a:t>
            </a:r>
            <a:r>
              <a:rPr lang="en-US" dirty="0" err="1"/>
              <a:t>StopWatch</a:t>
            </a:r>
            <a:r>
              <a:rPr lang="en-US" dirty="0"/>
              <a:t> </a:t>
            </a:r>
            <a:r>
              <a:rPr lang="en-US" dirty="0" err="1"/>
              <a:t>mWatcher</a:t>
            </a:r>
            <a:r>
              <a:rPr lang="en-US" dirty="0"/>
              <a:t> = new </a:t>
            </a:r>
            <a:r>
              <a:rPr lang="en-US" dirty="0" err="1"/>
              <a:t>StopWatch</a:t>
            </a:r>
            <a:r>
              <a:rPr lang="en-US" dirty="0"/>
              <a:t>(15000);</a:t>
            </a:r>
          </a:p>
          <a:p>
            <a:r>
              <a:rPr lang="en-US" dirty="0"/>
              <a:t>public </a:t>
            </a:r>
            <a:r>
              <a:rPr lang="en-US" dirty="0" err="1"/>
              <a:t>RotateUntilLimit</a:t>
            </a:r>
            <a:r>
              <a:rPr lang="en-US" dirty="0"/>
              <a:t>() {</a:t>
            </a:r>
          </a:p>
          <a:p>
            <a:r>
              <a:rPr lang="en-US" dirty="0"/>
              <a:t>       requires(</a:t>
            </a:r>
            <a:r>
              <a:rPr lang="en-US" dirty="0" err="1"/>
              <a:t>Robot.cannon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cons");    	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protected void initialize() {</a:t>
            </a:r>
          </a:p>
          <a:p>
            <a:r>
              <a:rPr lang="en-US" dirty="0"/>
              <a:t>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init</a:t>
            </a:r>
            <a:r>
              <a:rPr lang="en-US" dirty="0"/>
              <a:t>"); </a:t>
            </a:r>
          </a:p>
          <a:p>
            <a:r>
              <a:rPr lang="en-US" dirty="0"/>
              <a:t>    	</a:t>
            </a:r>
            <a:r>
              <a:rPr lang="en-US" dirty="0" err="1"/>
              <a:t>mWatcher.reset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Robot.cannon.startBarreling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Robot.cannon.setBarrelOut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Robot.cannon.setNextBarrel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533F2-A097-461C-BD04-762BCD228FC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0934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141413" y="1975732"/>
            <a:ext cx="10387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// Called repeatedly when this Command is scheduled to run</a:t>
            </a:r>
          </a:p>
          <a:p>
            <a:r>
              <a:rPr lang="en-US" dirty="0"/>
              <a:t>    protected void execute() {</a:t>
            </a:r>
          </a:p>
          <a:p>
            <a:r>
              <a:rPr lang="en-US" dirty="0"/>
              <a:t>    	if(true == </a:t>
            </a:r>
            <a:r>
              <a:rPr lang="en-US" dirty="0" err="1"/>
              <a:t>Robot.cannon.isBarrleDone</a:t>
            </a:r>
            <a:r>
              <a:rPr lang="en-US" dirty="0"/>
              <a:t>())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		</a:t>
            </a:r>
            <a:r>
              <a:rPr lang="en-US" dirty="0" err="1"/>
              <a:t>Robot.cannon.rotate</a:t>
            </a:r>
            <a:r>
              <a:rPr lang="en-US" dirty="0"/>
              <a:t>();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E7F2-9FA8-4B8A-AC99-D2194282E8E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66314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875A9-A9A2-4BB2-B77D-1C27375820C6}"/>
              </a:ext>
            </a:extLst>
          </p:cNvPr>
          <p:cNvSpPr/>
          <p:nvPr/>
        </p:nvSpPr>
        <p:spPr>
          <a:xfrm>
            <a:off x="1273935" y="1438168"/>
            <a:ext cx="103879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protected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isFinished</a:t>
            </a:r>
            <a:r>
              <a:rPr lang="en-US" dirty="0"/>
              <a:t>() {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gotToNext</a:t>
            </a:r>
            <a:r>
              <a:rPr lang="en-US" dirty="0"/>
              <a:t> = (</a:t>
            </a:r>
            <a:r>
              <a:rPr lang="en-US" dirty="0" err="1"/>
              <a:t>Robot.cannon.currentBarrel</a:t>
            </a:r>
            <a:r>
              <a:rPr lang="en-US" dirty="0"/>
              <a:t> == </a:t>
            </a:r>
            <a:r>
              <a:rPr lang="en-US" dirty="0" err="1"/>
              <a:t>Robot.cannon.nextBarrel</a:t>
            </a:r>
            <a:r>
              <a:rPr lang="en-US" dirty="0"/>
              <a:t>);</a:t>
            </a:r>
          </a:p>
          <a:p>
            <a:r>
              <a:rPr lang="en-US" dirty="0"/>
              <a:t>    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stopWatchFinished</a:t>
            </a:r>
            <a:r>
              <a:rPr lang="en-US" dirty="0"/>
              <a:t> = </a:t>
            </a:r>
            <a:r>
              <a:rPr lang="en-US" dirty="0" err="1"/>
              <a:t>mWatcher.isExpired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</a:p>
          <a:p>
            <a:r>
              <a:rPr lang="en-US" dirty="0"/>
              <a:t>    	if((true == </a:t>
            </a:r>
            <a:r>
              <a:rPr lang="en-US" dirty="0" err="1"/>
              <a:t>stopWatchFinished</a:t>
            </a:r>
            <a:r>
              <a:rPr lang="en-US" dirty="0"/>
              <a:t>) || (true == </a:t>
            </a:r>
            <a:r>
              <a:rPr lang="en-US" dirty="0" err="1"/>
              <a:t>gotToNext</a:t>
            </a:r>
            <a:r>
              <a:rPr lang="en-US" dirty="0"/>
              <a:t>))</a:t>
            </a:r>
          </a:p>
          <a:p>
            <a:r>
              <a:rPr lang="en-US" dirty="0"/>
              <a:t>    	{</a:t>
            </a:r>
          </a:p>
          <a:p>
            <a:r>
              <a:rPr lang="en-US" dirty="0"/>
              <a:t>    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("Watch:");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</a:t>
            </a:r>
            <a:r>
              <a:rPr lang="en-US" dirty="0" err="1"/>
              <a:t>stopWatchFinished</a:t>
            </a:r>
            <a:r>
              <a:rPr lang="en-US" dirty="0"/>
              <a:t>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</a:t>
            </a:r>
            <a:r>
              <a:rPr lang="en-US" dirty="0"/>
              <a:t>(" Next:"); </a:t>
            </a:r>
          </a:p>
          <a:p>
            <a:r>
              <a:rPr lang="en-US" dirty="0"/>
              <a:t>        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gotToNext</a:t>
            </a:r>
            <a:r>
              <a:rPr lang="en-US" dirty="0"/>
              <a:t>); </a:t>
            </a:r>
          </a:p>
          <a:p>
            <a:r>
              <a:rPr lang="en-US" dirty="0"/>
              <a:t>    		return true;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        //return </a:t>
            </a:r>
            <a:r>
              <a:rPr lang="en-US" dirty="0" err="1"/>
              <a:t>Robot.cannon.isLimitPressed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389B5-B0B6-407C-B383-C4329C28F042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37411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RotateUntilLimit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D0ADA6-9DEE-4959-8D91-978E8D41D929}"/>
              </a:ext>
            </a:extLst>
          </p:cNvPr>
          <p:cNvSpPr/>
          <p:nvPr/>
        </p:nvSpPr>
        <p:spPr>
          <a:xfrm>
            <a:off x="1141413" y="1913645"/>
            <a:ext cx="99059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protected void end()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end");    	</a:t>
            </a:r>
          </a:p>
          <a:p>
            <a:r>
              <a:rPr lang="en-US" dirty="0"/>
              <a:t>    	</a:t>
            </a:r>
            <a:r>
              <a:rPr lang="en-US" dirty="0" err="1"/>
              <a:t>Robot.cannon.stopRotate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Robot.cannon.reachedNextBarrel</a:t>
            </a:r>
            <a:r>
              <a:rPr lang="en-US" dirty="0"/>
              <a:t> = false;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// Called when another command which requires one or more of the same</a:t>
            </a:r>
          </a:p>
          <a:p>
            <a:r>
              <a:rPr lang="en-US" dirty="0"/>
              <a:t>    // subsystems is scheduled to run</a:t>
            </a:r>
          </a:p>
          <a:p>
            <a:r>
              <a:rPr lang="en-US" dirty="0"/>
              <a:t>    protected void interrupted() {</a:t>
            </a:r>
          </a:p>
          <a:p>
            <a:r>
              <a:rPr lang="en-US" dirty="0"/>
              <a:t>       	</a:t>
            </a:r>
            <a:r>
              <a:rPr lang="en-US" dirty="0" err="1"/>
              <a:t>System.out.println</a:t>
            </a:r>
            <a:r>
              <a:rPr lang="en-US" dirty="0"/>
              <a:t>("RUL </a:t>
            </a:r>
            <a:r>
              <a:rPr lang="en-US" dirty="0" err="1"/>
              <a:t>intr</a:t>
            </a:r>
            <a:r>
              <a:rPr lang="en-US" dirty="0"/>
              <a:t>");    	</a:t>
            </a:r>
          </a:p>
          <a:p>
            <a:r>
              <a:rPr lang="en-US" dirty="0"/>
              <a:t>    	end();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01551-84D0-444B-9243-A4100D09C0B0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9482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setBarrelIn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97CA58-66B5-4AAD-B341-9150653F2BD7}"/>
              </a:ext>
            </a:extLst>
          </p:cNvPr>
          <p:cNvSpPr/>
          <p:nvPr/>
        </p:nvSpPr>
        <p:spPr>
          <a:xfrm>
            <a:off x="1141413" y="1562320"/>
            <a:ext cx="105337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setBarrelIn</a:t>
            </a:r>
            <a:r>
              <a:rPr lang="en-US" dirty="0"/>
              <a:t>()  {</a:t>
            </a:r>
          </a:p>
          <a:p>
            <a:r>
              <a:rPr lang="en-US" dirty="0"/>
              <a:t>    	// Check if safe to barrel in</a:t>
            </a:r>
          </a:p>
          <a:p>
            <a:r>
              <a:rPr lang="en-US" dirty="0"/>
              <a:t>    	if(true == </a:t>
            </a:r>
            <a:r>
              <a:rPr lang="en-US" dirty="0" err="1"/>
              <a:t>isSafeToBarrleIn</a:t>
            </a:r>
            <a:r>
              <a:rPr lang="en-US" dirty="0"/>
              <a:t>)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       </a:t>
            </a:r>
            <a:r>
              <a:rPr lang="en-US" dirty="0" err="1"/>
              <a:t>isBarrelIn</a:t>
            </a:r>
            <a:r>
              <a:rPr lang="en-US" dirty="0"/>
              <a:t> = true;</a:t>
            </a:r>
          </a:p>
          <a:p>
            <a:r>
              <a:rPr lang="en-US" dirty="0"/>
              <a:t>    		</a:t>
            </a:r>
            <a:r>
              <a:rPr lang="en-US" dirty="0" err="1"/>
              <a:t>barrelExtender.set</a:t>
            </a:r>
            <a:r>
              <a:rPr lang="en-US" dirty="0"/>
              <a:t>(true);</a:t>
            </a:r>
          </a:p>
          <a:p>
            <a:r>
              <a:rPr lang="en-US" dirty="0"/>
              <a:t>    	}</a:t>
            </a:r>
          </a:p>
          <a:p>
            <a:r>
              <a:rPr lang="en-US" dirty="0"/>
              <a:t>    	else {</a:t>
            </a:r>
          </a:p>
          <a:p>
            <a:r>
              <a:rPr lang="en-US" dirty="0"/>
              <a:t>    		if(true == </a:t>
            </a:r>
            <a:r>
              <a:rPr lang="en-US" dirty="0" err="1"/>
              <a:t>boolBarrleDebug</a:t>
            </a:r>
            <a:r>
              <a:rPr lang="en-US" dirty="0"/>
              <a:t>) {</a:t>
            </a:r>
          </a:p>
          <a:p>
            <a:r>
              <a:rPr lang="en-US" dirty="0"/>
              <a:t>    			</a:t>
            </a:r>
            <a:r>
              <a:rPr lang="en-US" dirty="0" err="1"/>
              <a:t>boolBarrleDebug</a:t>
            </a:r>
            <a:r>
              <a:rPr lang="en-US" dirty="0"/>
              <a:t> = false;</a:t>
            </a:r>
          </a:p>
          <a:p>
            <a:r>
              <a:rPr lang="en-US" dirty="0"/>
              <a:t>    			</a:t>
            </a:r>
            <a:r>
              <a:rPr lang="en-US" dirty="0" err="1"/>
              <a:t>System.out.println</a:t>
            </a:r>
            <a:r>
              <a:rPr lang="en-US" dirty="0"/>
              <a:t>("Not Safe to Barrel In");</a:t>
            </a:r>
          </a:p>
          <a:p>
            <a:r>
              <a:rPr lang="en-US" dirty="0"/>
              <a:t>    		}</a:t>
            </a:r>
          </a:p>
          <a:p>
            <a:r>
              <a:rPr lang="en-US" dirty="0"/>
              <a:t>			</a:t>
            </a:r>
            <a:r>
              <a:rPr lang="en-US" dirty="0" err="1"/>
              <a:t>isBarrelIn</a:t>
            </a:r>
            <a:r>
              <a:rPr lang="en-US" dirty="0"/>
              <a:t> = false;</a:t>
            </a:r>
          </a:p>
          <a:p>
            <a:r>
              <a:rPr lang="en-US" dirty="0"/>
              <a:t>    	}}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B5E-51D1-4578-8515-543B80E66168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74902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2B16F-721C-478B-B36B-4D54D658F5E1}"/>
              </a:ext>
            </a:extLst>
          </p:cNvPr>
          <p:cNvSpPr/>
          <p:nvPr/>
        </p:nvSpPr>
        <p:spPr>
          <a:xfrm>
            <a:off x="1141413" y="2097088"/>
            <a:ext cx="106017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robotInit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RobotMap.init</a:t>
            </a:r>
            <a:r>
              <a:rPr lang="en-US" dirty="0"/>
              <a:t>();</a:t>
            </a:r>
          </a:p>
          <a:p>
            <a:r>
              <a:rPr lang="en-US" dirty="0"/>
              <a:t>    drive = new Drive();</a:t>
            </a:r>
          </a:p>
          <a:p>
            <a:r>
              <a:rPr lang="en-US" dirty="0"/>
              <a:t>    cannon = new Cannon();</a:t>
            </a:r>
          </a:p>
          <a:p>
            <a:r>
              <a:rPr lang="en-US" dirty="0"/>
              <a:t>    oi = new OI();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6F4A-60D4-4C0E-B099-7A548B92DD5A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99534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1F18-D8A7-4FEC-98BE-B59433AF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C61D-7CB3-442E-8081-7D748AD62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look at subsystems and controls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4438B-EDC3-48CB-83BD-AF02D348CA7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43738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9AF-AA24-4E9D-8AB2-023D6B1EA014}"/>
              </a:ext>
            </a:extLst>
          </p:cNvPr>
          <p:cNvSpPr/>
          <p:nvPr/>
        </p:nvSpPr>
        <p:spPr>
          <a:xfrm>
            <a:off x="1141413" y="1941446"/>
            <a:ext cx="102041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void </a:t>
            </a:r>
            <a:r>
              <a:rPr lang="en-US" dirty="0" err="1"/>
              <a:t>teleopInit</a:t>
            </a:r>
            <a:r>
              <a:rPr lang="en-US" dirty="0"/>
              <a:t>() {</a:t>
            </a:r>
          </a:p>
          <a:p>
            <a:r>
              <a:rPr lang="en-US" dirty="0"/>
              <a:t>        // This makes sure that the autonomous stops running when</a:t>
            </a:r>
          </a:p>
          <a:p>
            <a:r>
              <a:rPr lang="en-US" dirty="0"/>
              <a:t>        // </a:t>
            </a:r>
            <a:r>
              <a:rPr lang="en-US" dirty="0" err="1"/>
              <a:t>teleop</a:t>
            </a:r>
            <a:r>
              <a:rPr lang="en-US" dirty="0"/>
              <a:t> starts running. If you want the autonomous to</a:t>
            </a:r>
          </a:p>
          <a:p>
            <a:r>
              <a:rPr lang="en-US" dirty="0"/>
              <a:t>        // continue until interrupted by another command, remove</a:t>
            </a:r>
          </a:p>
          <a:p>
            <a:r>
              <a:rPr lang="en-US" dirty="0"/>
              <a:t>        // this line or comment it out.</a:t>
            </a:r>
          </a:p>
          <a:p>
            <a:r>
              <a:rPr lang="en-US" dirty="0"/>
              <a:t>        if (</a:t>
            </a:r>
            <a:r>
              <a:rPr lang="en-US" dirty="0" err="1"/>
              <a:t>autonomousCommand</a:t>
            </a:r>
            <a:r>
              <a:rPr lang="en-US" dirty="0"/>
              <a:t> != null) </a:t>
            </a:r>
            <a:r>
              <a:rPr lang="en-US" dirty="0" err="1"/>
              <a:t>autonomousCommand.cancel</a:t>
            </a:r>
            <a:r>
              <a:rPr lang="en-US" dirty="0"/>
              <a:t>();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/**</a:t>
            </a:r>
          </a:p>
          <a:p>
            <a:r>
              <a:rPr lang="en-US" dirty="0"/>
              <a:t>     * This function is called periodically during operator control</a:t>
            </a:r>
          </a:p>
          <a:p>
            <a:r>
              <a:rPr lang="en-US" dirty="0"/>
              <a:t>     */</a:t>
            </a:r>
          </a:p>
          <a:p>
            <a:r>
              <a:rPr lang="en-US" dirty="0"/>
              <a:t>    public void </a:t>
            </a:r>
            <a:r>
              <a:rPr lang="en-US" dirty="0" err="1"/>
              <a:t>teleopPeriodic</a:t>
            </a:r>
            <a:r>
              <a:rPr lang="en-US" dirty="0"/>
              <a:t>() {</a:t>
            </a:r>
          </a:p>
          <a:p>
            <a:r>
              <a:rPr lang="en-US" dirty="0"/>
              <a:t>        </a:t>
            </a:r>
            <a:r>
              <a:rPr lang="en-US" dirty="0" err="1"/>
              <a:t>Scheduler.getInstance</a:t>
            </a:r>
            <a:r>
              <a:rPr lang="en-US" dirty="0"/>
              <a:t>().run();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DF86C-CCD2-4539-83B5-CA9269CF3922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16324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6C1AC-7E5A-4F02-978F-40BD0FEBD3DA}"/>
              </a:ext>
            </a:extLst>
          </p:cNvPr>
          <p:cNvSpPr/>
          <p:nvPr/>
        </p:nvSpPr>
        <p:spPr>
          <a:xfrm>
            <a:off x="1141413" y="1748641"/>
            <a:ext cx="72489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StopWatch</a:t>
            </a:r>
            <a:r>
              <a:rPr lang="en-US" dirty="0"/>
              <a:t>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long </a:t>
            </a:r>
            <a:r>
              <a:rPr lang="en-US" dirty="0" err="1"/>
              <a:t>mLastTime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mWaitTime</a:t>
            </a:r>
            <a:r>
              <a:rPr lang="en-US" dirty="0"/>
              <a:t> = 0;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</a:t>
            </a:r>
            <a:r>
              <a:rPr lang="en-US" dirty="0" err="1"/>
              <a:t>StopWatch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</a:t>
            </a:r>
            <a:r>
              <a:rPr lang="en-US" dirty="0" err="1"/>
              <a:t>setTime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waitTime</a:t>
            </a:r>
            <a:r>
              <a:rPr lang="en-US" dirty="0"/>
              <a:t>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mWaitTime</a:t>
            </a:r>
            <a:r>
              <a:rPr lang="en-US" dirty="0"/>
              <a:t> = </a:t>
            </a:r>
            <a:r>
              <a:rPr lang="en-US" dirty="0" err="1"/>
              <a:t>waitTime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7750B-A461-4DEC-8332-B045052BA1A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91155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D8166-EADB-40E3-A16B-1F29E930AB96}"/>
              </a:ext>
            </a:extLst>
          </p:cNvPr>
          <p:cNvSpPr/>
          <p:nvPr/>
        </p:nvSpPr>
        <p:spPr>
          <a:xfrm>
            <a:off x="1141412" y="1960676"/>
            <a:ext cx="76712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isExpired</a:t>
            </a:r>
            <a:r>
              <a:rPr lang="en-US" dirty="0"/>
              <a:t>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if((</a:t>
            </a:r>
            <a:r>
              <a:rPr lang="en-US" dirty="0" err="1"/>
              <a:t>System.currentTimeMillis</a:t>
            </a:r>
            <a:r>
              <a:rPr lang="en-US" dirty="0"/>
              <a:t>()-</a:t>
            </a:r>
            <a:r>
              <a:rPr lang="en-US" dirty="0" err="1"/>
              <a:t>mLastTime</a:t>
            </a:r>
            <a:r>
              <a:rPr lang="en-US" dirty="0"/>
              <a:t>)&gt;</a:t>
            </a:r>
            <a:r>
              <a:rPr lang="en-US" dirty="0" err="1"/>
              <a:t>mWaitTime</a:t>
            </a:r>
            <a:r>
              <a:rPr lang="en-US" dirty="0"/>
              <a:t>)</a:t>
            </a:r>
          </a:p>
          <a:p>
            <a:r>
              <a:rPr lang="en-US" dirty="0"/>
              <a:t>		{</a:t>
            </a:r>
          </a:p>
          <a:p>
            <a:r>
              <a:rPr lang="en-US" dirty="0"/>
              <a:t>			return true;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return false;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void reset()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mLastTime</a:t>
            </a:r>
            <a:r>
              <a:rPr lang="en-US" dirty="0"/>
              <a:t> = </a:t>
            </a:r>
            <a:r>
              <a:rPr lang="en-US" dirty="0" err="1"/>
              <a:t>System.currentTimeMillis</a:t>
            </a:r>
            <a:r>
              <a:rPr lang="en-US" dirty="0"/>
              <a:t>(); 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82842-483A-4B6F-8BD9-7C160DF8CCD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4802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0B-3C90-490F-A765-344895C8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82842-483A-4B6F-8BD9-7C160DF8CCD3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BB9EE-D980-4386-926D-265B214D12EB}"/>
              </a:ext>
            </a:extLst>
          </p:cNvPr>
          <p:cNvSpPr/>
          <p:nvPr/>
        </p:nvSpPr>
        <p:spPr>
          <a:xfrm>
            <a:off x="492369" y="1753331"/>
            <a:ext cx="106914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	private </a:t>
            </a:r>
            <a:r>
              <a:rPr lang="en-US" sz="2000" dirty="0" err="1"/>
              <a:t>FileWriter</a:t>
            </a:r>
            <a:r>
              <a:rPr lang="en-US" sz="2000" dirty="0"/>
              <a:t> </a:t>
            </a:r>
            <a:r>
              <a:rPr lang="en-US" sz="2000" dirty="0" err="1"/>
              <a:t>mLogFile</a:t>
            </a:r>
            <a:r>
              <a:rPr lang="en-US" sz="2000" dirty="0"/>
              <a:t>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mLogFile</a:t>
            </a:r>
            <a:r>
              <a:rPr lang="en-US" sz="2000" dirty="0"/>
              <a:t> = new </a:t>
            </a:r>
            <a:r>
              <a:rPr lang="en-US" sz="2000" dirty="0" err="1"/>
              <a:t>FileWriter</a:t>
            </a:r>
            <a:r>
              <a:rPr lang="en-US" sz="2000" dirty="0"/>
              <a:t>("/home/</a:t>
            </a:r>
            <a:r>
              <a:rPr lang="en-US" sz="2000" dirty="0" err="1"/>
              <a:t>lvuser</a:t>
            </a:r>
            <a:r>
              <a:rPr lang="en-US" sz="2000" dirty="0"/>
              <a:t>/drivePath.csv", true);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("\n");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("\n");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("Event:"+</a:t>
            </a:r>
            <a:r>
              <a:rPr lang="en-US" sz="2000" dirty="0" err="1"/>
              <a:t>DriverStation.getInstance</a:t>
            </a:r>
            <a:r>
              <a:rPr lang="en-US" sz="2000" dirty="0"/>
              <a:t>().</a:t>
            </a:r>
            <a:r>
              <a:rPr lang="en-US" sz="2000" dirty="0" err="1"/>
              <a:t>getEventName</a:t>
            </a:r>
            <a:r>
              <a:rPr lang="en-US" sz="2000" dirty="0"/>
              <a:t>()+"\n");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("Match Number:"+</a:t>
            </a:r>
            <a:r>
              <a:rPr lang="en-US" sz="2000" dirty="0" err="1"/>
              <a:t>DriverStation.getInstance</a:t>
            </a:r>
            <a:r>
              <a:rPr lang="en-US" sz="2000" dirty="0"/>
              <a:t>().</a:t>
            </a:r>
            <a:r>
              <a:rPr lang="en-US" sz="2000" dirty="0" err="1"/>
              <a:t>getMatchNumber</a:t>
            </a:r>
            <a:r>
              <a:rPr lang="en-US" sz="2000" dirty="0"/>
              <a:t>()+"\n");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("Replay Number:"+</a:t>
            </a:r>
            <a:r>
              <a:rPr lang="en-US" sz="2000" dirty="0" err="1"/>
              <a:t>DriverStation.getInstance</a:t>
            </a:r>
            <a:r>
              <a:rPr lang="en-US" sz="2000" dirty="0"/>
              <a:t>().</a:t>
            </a:r>
            <a:r>
              <a:rPr lang="en-US" sz="2000" dirty="0" err="1"/>
              <a:t>getReplayNumber</a:t>
            </a:r>
            <a:r>
              <a:rPr lang="en-US" sz="2000" dirty="0"/>
              <a:t>()+"\n");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mLogFile.write</a:t>
            </a:r>
            <a:r>
              <a:rPr lang="en-US" sz="2000" dirty="0"/>
              <a:t>("Game Data:"+</a:t>
            </a:r>
            <a:r>
              <a:rPr lang="en-US" sz="2000" dirty="0" err="1"/>
              <a:t>DriverStation.getInstance</a:t>
            </a:r>
            <a:r>
              <a:rPr lang="en-US" sz="2000" dirty="0"/>
              <a:t>().</a:t>
            </a:r>
            <a:r>
              <a:rPr lang="en-US" sz="2000" dirty="0" err="1"/>
              <a:t>getGameSpecificMessage</a:t>
            </a:r>
            <a:r>
              <a:rPr lang="en-US" sz="2000" dirty="0"/>
              <a:t>()+"\n");        </a:t>
            </a:r>
          </a:p>
          <a:p>
            <a:r>
              <a:rPr lang="en-US" sz="2000" dirty="0"/>
              <a:t> 	 </a:t>
            </a:r>
            <a:r>
              <a:rPr lang="en-US" sz="2000" dirty="0" err="1"/>
              <a:t>mLogFile.write</a:t>
            </a:r>
            <a:r>
              <a:rPr lang="en-US" sz="2000" dirty="0"/>
              <a:t>("\n"); </a:t>
            </a:r>
          </a:p>
          <a:p>
            <a:r>
              <a:rPr lang="en-US" sz="2000" dirty="0"/>
              <a:t>	 </a:t>
            </a:r>
            <a:r>
              <a:rPr lang="en-US" sz="2000" dirty="0" err="1"/>
              <a:t>mLogFile.close</a:t>
            </a:r>
            <a:r>
              <a:rPr lang="en-US" sz="2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2392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FB7F-9AC3-45C0-A1E1-3293FE0A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Stealth T-Shirt cannon</a:t>
            </a:r>
          </a:p>
        </p:txBody>
      </p:sp>
      <p:pic>
        <p:nvPicPr>
          <p:cNvPr id="4" name="FRC 4089 T-Shirt Gatlin Gun">
            <a:hlinkClick r:id="" action="ppaction://media"/>
            <a:extLst>
              <a:ext uri="{FF2B5EF4-FFF2-40B4-BE49-F238E27FC236}">
                <a16:creationId xmlns:a16="http://schemas.microsoft.com/office/drawing/2014/main" id="{211F23CE-B0B3-407E-9428-3036D41FE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296" y="1953232"/>
            <a:ext cx="7620000" cy="428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5F7E6-4AB3-497B-A25A-08C05716496D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6706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24B4-650A-455C-8668-F5A5D972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Subsystems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58AF49-2DFA-4FB1-B38C-60DBC0200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  <a:p>
            <a:r>
              <a:rPr lang="en-US" dirty="0"/>
              <a:t>Cannon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396E70-BD20-4565-B8D3-F20E499A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0" y="792999"/>
            <a:ext cx="4901835" cy="544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ADB79F-C38B-42DB-A749-5676C7963A7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9742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Four motor base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24757-1769-470A-89D5-65CF7BC1AD00}"/>
              </a:ext>
            </a:extLst>
          </p:cNvPr>
          <p:cNvSpPr/>
          <p:nvPr/>
        </p:nvSpPr>
        <p:spPr>
          <a:xfrm>
            <a:off x="1141411" y="26000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driveRightDriveB</a:t>
            </a:r>
            <a:r>
              <a:rPr lang="en-US" dirty="0"/>
              <a:t>;</a:t>
            </a:r>
          </a:p>
          <a:p>
            <a:r>
              <a:rPr lang="en-US" dirty="0"/>
              <a:t> public static </a:t>
            </a:r>
            <a:r>
              <a:rPr lang="en-US" dirty="0" err="1"/>
              <a:t>CANTalon</a:t>
            </a:r>
            <a:r>
              <a:rPr lang="en-US" dirty="0"/>
              <a:t> </a:t>
            </a:r>
            <a:r>
              <a:rPr lang="en-US" dirty="0" err="1"/>
              <a:t>driveLeftDriveB</a:t>
            </a:r>
            <a:r>
              <a:rPr lang="en-US" dirty="0"/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57A4F-742D-44FC-BDCF-AC79B84BD5CD}"/>
              </a:ext>
            </a:extLst>
          </p:cNvPr>
          <p:cNvSpPr/>
          <p:nvPr/>
        </p:nvSpPr>
        <p:spPr>
          <a:xfrm>
            <a:off x="6294783" y="2519396"/>
            <a:ext cx="3829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kRightMotorA</a:t>
            </a:r>
            <a:r>
              <a:rPr lang="en-US" dirty="0"/>
              <a:t> = 1;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kRightMotorB</a:t>
            </a:r>
            <a:r>
              <a:rPr lang="en-US" dirty="0"/>
              <a:t> = 2;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kLeftMotorA</a:t>
            </a:r>
            <a:r>
              <a:rPr lang="en-US" dirty="0"/>
              <a:t> = 3;</a:t>
            </a:r>
          </a:p>
          <a:p>
            <a:r>
              <a:rPr lang="en-US" dirty="0"/>
              <a:t> static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kLeftMotorB</a:t>
            </a:r>
            <a:r>
              <a:rPr lang="en-US" dirty="0"/>
              <a:t> = 4;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D8EC4-5605-4CA2-AC4D-DAF26E6C5884}"/>
              </a:ext>
            </a:extLst>
          </p:cNvPr>
          <p:cNvSpPr/>
          <p:nvPr/>
        </p:nvSpPr>
        <p:spPr>
          <a:xfrm>
            <a:off x="1141411" y="3880959"/>
            <a:ext cx="10056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driveRightDrive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 err="1"/>
              <a:t>driveRightDriveB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kRightMotorB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RightDrive</a:t>
            </a:r>
            <a:r>
              <a:rPr lang="en-US" dirty="0"/>
              <a:t>",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  <a:p>
            <a:r>
              <a:rPr lang="en-US" dirty="0"/>
              <a:t>                </a:t>
            </a:r>
          </a:p>
          <a:p>
            <a:r>
              <a:rPr lang="en-US" dirty="0" err="1"/>
              <a:t>driveLeftDrive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  <a:p>
            <a:r>
              <a:rPr lang="en-US" dirty="0" err="1"/>
              <a:t>driveLeftDriveB</a:t>
            </a:r>
            <a:r>
              <a:rPr lang="en-US" dirty="0"/>
              <a:t> = new </a:t>
            </a:r>
            <a:r>
              <a:rPr lang="en-US" dirty="0" err="1"/>
              <a:t>CANTalon</a:t>
            </a:r>
            <a:r>
              <a:rPr lang="en-US" dirty="0"/>
              <a:t>(</a:t>
            </a:r>
            <a:r>
              <a:rPr lang="en-US" dirty="0" err="1"/>
              <a:t>kLeftMotorB</a:t>
            </a:r>
            <a:r>
              <a:rPr lang="en-US" dirty="0"/>
              <a:t>);</a:t>
            </a:r>
          </a:p>
          <a:p>
            <a:r>
              <a:rPr lang="en-US" dirty="0" err="1"/>
              <a:t>LiveWindow.addActuator</a:t>
            </a:r>
            <a:r>
              <a:rPr lang="en-US" dirty="0"/>
              <a:t>("Drive", "</a:t>
            </a:r>
            <a:r>
              <a:rPr lang="en-US" dirty="0" err="1"/>
              <a:t>LeftDrive</a:t>
            </a:r>
            <a:r>
              <a:rPr lang="en-US" dirty="0"/>
              <a:t>", </a:t>
            </a:r>
            <a:r>
              <a:rPr lang="en-US" dirty="0" err="1"/>
              <a:t>driveLeftDrive</a:t>
            </a:r>
            <a:r>
              <a:rPr lang="en-US" dirty="0"/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7E471-6E9B-405E-A2B1-F00D0261475E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125975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TALON SRX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4291300"/>
          </a:xfrm>
        </p:spPr>
        <p:txBody>
          <a:bodyPr/>
          <a:lstStyle/>
          <a:p>
            <a:r>
              <a:rPr lang="en-US" dirty="0"/>
              <a:t>In 2018 Cross the Road Electronics pulled it’s libraries out of the WPI library. </a:t>
            </a:r>
          </a:p>
          <a:p>
            <a:r>
              <a:rPr lang="en-US" dirty="0"/>
              <a:t>If you are using anything from CTRE you need to install the Phoenix Libraries from cross the road.</a:t>
            </a:r>
          </a:p>
          <a:p>
            <a:r>
              <a:rPr lang="en-US" dirty="0"/>
              <a:t>The </a:t>
            </a:r>
            <a:r>
              <a:rPr lang="en-US" dirty="0" err="1"/>
              <a:t>CANTalon</a:t>
            </a:r>
            <a:r>
              <a:rPr lang="en-US" dirty="0"/>
              <a:t> class is now from import </a:t>
            </a:r>
            <a:r>
              <a:rPr lang="en-US" dirty="0" err="1"/>
              <a:t>com.ctre</a:t>
            </a:r>
            <a:r>
              <a:rPr lang="en-US" dirty="0"/>
              <a:t>.*;</a:t>
            </a:r>
          </a:p>
          <a:p>
            <a:r>
              <a:rPr lang="en-US" dirty="0"/>
              <a:t>As is the Pneumatic control as well as the Power </a:t>
            </a:r>
            <a:r>
              <a:rPr lang="en-US" dirty="0" err="1"/>
              <a:t>Distorbution</a:t>
            </a:r>
            <a:r>
              <a:rPr lang="en-US" dirty="0"/>
              <a:t> board.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B82DF8-5BCC-45A5-B804-FD92A60BE3BF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477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671-D1E2-4D35-B93C-5766E221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B8C-657B-4FAD-B963-42D4ED8D1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8182"/>
            <a:ext cx="9905999" cy="573226"/>
          </a:xfrm>
        </p:spPr>
        <p:txBody>
          <a:bodyPr/>
          <a:lstStyle/>
          <a:p>
            <a:r>
              <a:rPr lang="en-US" dirty="0"/>
              <a:t>The second motor is chained to the main one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5055D-1BF8-48D1-B78A-FB7BE606A9B1}"/>
              </a:ext>
            </a:extLst>
          </p:cNvPr>
          <p:cNvSpPr/>
          <p:nvPr/>
        </p:nvSpPr>
        <p:spPr>
          <a:xfrm>
            <a:off x="1141411" y="2521408"/>
            <a:ext cx="8825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driveRightDrive.set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driveRightDriveB.changeControlMode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driveRightDriveB.set</a:t>
            </a:r>
            <a:r>
              <a:rPr lang="en-US" dirty="0"/>
              <a:t>(</a:t>
            </a:r>
            <a:r>
              <a:rPr lang="en-US" dirty="0" err="1"/>
              <a:t>kRightMotorA</a:t>
            </a:r>
            <a:r>
              <a:rPr lang="en-US" dirty="0"/>
              <a:t>);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</a:t>
            </a:r>
            <a:r>
              <a:rPr lang="en-US" dirty="0" err="1"/>
              <a:t>driveLeftDrive.set</a:t>
            </a:r>
            <a:r>
              <a:rPr lang="en-US" dirty="0"/>
              <a:t>(0);</a:t>
            </a:r>
          </a:p>
          <a:p>
            <a:r>
              <a:rPr lang="en-US" dirty="0"/>
              <a:t> </a:t>
            </a:r>
            <a:r>
              <a:rPr lang="en-US" dirty="0" err="1"/>
              <a:t>driveLeftDriveB.changeControlMode</a:t>
            </a:r>
            <a:r>
              <a:rPr lang="en-US" dirty="0"/>
              <a:t>(</a:t>
            </a:r>
            <a:r>
              <a:rPr lang="en-US" dirty="0" err="1"/>
              <a:t>CANTalon.TalonControlMode.Follower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/>
              <a:t>driveLeftDriveB.set</a:t>
            </a:r>
            <a:r>
              <a:rPr lang="en-US" dirty="0"/>
              <a:t>(</a:t>
            </a:r>
            <a:r>
              <a:rPr lang="en-US" dirty="0" err="1"/>
              <a:t>kLeftMotorA</a:t>
            </a:r>
            <a:r>
              <a:rPr lang="en-US" dirty="0"/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42733-1739-459D-95CA-D989EF6DE210}"/>
              </a:ext>
            </a:extLst>
          </p:cNvPr>
          <p:cNvSpPr/>
          <p:nvPr/>
        </p:nvSpPr>
        <p:spPr>
          <a:xfrm>
            <a:off x="1141411" y="4792387"/>
            <a:ext cx="8348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driveRobotDriveMotors</a:t>
            </a:r>
            <a:r>
              <a:rPr lang="en-US" dirty="0"/>
              <a:t> = new </a:t>
            </a:r>
            <a:r>
              <a:rPr lang="en-US" dirty="0" err="1"/>
              <a:t>RobotDrive</a:t>
            </a:r>
            <a:r>
              <a:rPr lang="en-US" dirty="0"/>
              <a:t>(</a:t>
            </a:r>
            <a:r>
              <a:rPr lang="en-US" dirty="0" err="1"/>
              <a:t>driveLeftDrive</a:t>
            </a:r>
            <a:r>
              <a:rPr lang="en-US" dirty="0"/>
              <a:t>, </a:t>
            </a:r>
            <a:r>
              <a:rPr lang="en-US" dirty="0" err="1"/>
              <a:t>driveRightDrive</a:t>
            </a:r>
            <a:r>
              <a:rPr lang="en-US" dirty="0"/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E5E21-9169-495C-8A85-2C1DEAE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5161719"/>
            <a:ext cx="8163252" cy="4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F892BE-4F18-4CE0-95CB-FE035CC35027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36165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7A86-83D5-4803-86F6-0AF7C349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0558B-A746-4B0F-815B-D25AD076C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 is simple, it has one method in it ‘Drive’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7F513-1631-497A-85FF-AE39D7CAE493}"/>
              </a:ext>
            </a:extLst>
          </p:cNvPr>
          <p:cNvSpPr/>
          <p:nvPr/>
        </p:nvSpPr>
        <p:spPr>
          <a:xfrm>
            <a:off x="1497496" y="317080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public void Drive(Joystick </a:t>
            </a:r>
            <a:r>
              <a:rPr lang="en-US" dirty="0" err="1"/>
              <a:t>driveJoystick</a:t>
            </a:r>
            <a:r>
              <a:rPr lang="en-US" dirty="0"/>
              <a:t>) {</a:t>
            </a:r>
          </a:p>
          <a:p>
            <a:r>
              <a:rPr lang="en-US" dirty="0"/>
              <a:t>    	double y = </a:t>
            </a:r>
            <a:r>
              <a:rPr lang="en-US" dirty="0" err="1"/>
              <a:t>driveJoystick.getY</a:t>
            </a:r>
            <a:r>
              <a:rPr lang="en-US" dirty="0"/>
              <a:t>();</a:t>
            </a:r>
          </a:p>
          <a:p>
            <a:r>
              <a:rPr lang="en-US" dirty="0"/>
              <a:t>    	double z = </a:t>
            </a:r>
            <a:r>
              <a:rPr lang="en-US" dirty="0" err="1"/>
              <a:t>driveJoystick.getZ</a:t>
            </a:r>
            <a:r>
              <a:rPr lang="en-US" dirty="0"/>
              <a:t>();</a:t>
            </a:r>
          </a:p>
          <a:p>
            <a:r>
              <a:rPr lang="en-US" dirty="0"/>
              <a:t>    	</a:t>
            </a:r>
            <a:r>
              <a:rPr lang="en-US" dirty="0" err="1"/>
              <a:t>robotDriveMotors.arcadeDrive</a:t>
            </a:r>
            <a:r>
              <a:rPr lang="en-US" dirty="0"/>
              <a:t>(y, z);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E35BB-EDA2-450B-81FB-033BB4BC71E4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351199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D68E-5BBC-44B1-9C6F-FB387298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14EB6-4126-42EA-8BD4-833E02091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more complex</a:t>
            </a:r>
          </a:p>
          <a:p>
            <a:pPr lvl="1"/>
            <a:r>
              <a:rPr lang="en-US" dirty="0"/>
              <a:t>Barrel goes in one out</a:t>
            </a:r>
          </a:p>
          <a:p>
            <a:pPr lvl="1"/>
            <a:r>
              <a:rPr lang="en-US" dirty="0"/>
              <a:t>Barrel turns</a:t>
            </a:r>
          </a:p>
          <a:p>
            <a:pPr lvl="1"/>
            <a:r>
              <a:rPr lang="en-US" dirty="0"/>
              <a:t>Air chamber fills</a:t>
            </a:r>
          </a:p>
          <a:p>
            <a:pPr lvl="1"/>
            <a:r>
              <a:rPr lang="en-US" dirty="0"/>
              <a:t>Air is released</a:t>
            </a:r>
          </a:p>
          <a:p>
            <a:pPr lvl="1"/>
            <a:r>
              <a:rPr lang="en-US" dirty="0"/>
              <a:t>Warning Light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CD786-409B-46CE-B824-69B128546570}"/>
              </a:ext>
            </a:extLst>
          </p:cNvPr>
          <p:cNvSpPr/>
          <p:nvPr/>
        </p:nvSpPr>
        <p:spPr>
          <a:xfrm>
            <a:off x="1659988" y="6239482"/>
            <a:ext cx="9387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https://github.com/JimWright4089/FIRSTWorkshops</a:t>
            </a:r>
          </a:p>
        </p:txBody>
      </p:sp>
    </p:spTree>
    <p:extLst>
      <p:ext uri="{BB962C8B-B14F-4D97-AF65-F5344CB8AC3E}">
        <p14:creationId xmlns:p14="http://schemas.microsoft.com/office/powerpoint/2010/main" val="2204763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3631</TotalTime>
  <Words>914</Words>
  <Application>Microsoft Office PowerPoint</Application>
  <PresentationFormat>Widescreen</PresentationFormat>
  <Paragraphs>256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Railway</vt:lpstr>
      <vt:lpstr>Trebuchet MS</vt:lpstr>
      <vt:lpstr>Tw Cen MT</vt:lpstr>
      <vt:lpstr>Circuit</vt:lpstr>
      <vt:lpstr>Intro to coding a FRC robot</vt:lpstr>
      <vt:lpstr>What are we going to do?</vt:lpstr>
      <vt:lpstr>Stealth T-Shirt cannon</vt:lpstr>
      <vt:lpstr>Two Subsystems</vt:lpstr>
      <vt:lpstr>Drive Base</vt:lpstr>
      <vt:lpstr>TALON SRX</vt:lpstr>
      <vt:lpstr>Drive Base</vt:lpstr>
      <vt:lpstr>Drive subsystem</vt:lpstr>
      <vt:lpstr>Cannon</vt:lpstr>
      <vt:lpstr>Cannon Controls</vt:lpstr>
      <vt:lpstr>Cannon Subsystem</vt:lpstr>
      <vt:lpstr>Commands</vt:lpstr>
      <vt:lpstr>Automated fire</vt:lpstr>
      <vt:lpstr>RotateUntilLimit</vt:lpstr>
      <vt:lpstr>RotateUntilLimit</vt:lpstr>
      <vt:lpstr>RotateUntilLimit</vt:lpstr>
      <vt:lpstr>RotateUntilLimit</vt:lpstr>
      <vt:lpstr>setBarrelIn</vt:lpstr>
      <vt:lpstr>Robot</vt:lpstr>
      <vt:lpstr>Robot</vt:lpstr>
      <vt:lpstr>StopWatch</vt:lpstr>
      <vt:lpstr>StopWatch</vt:lpstr>
      <vt:lpstr>Log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 FRC robot</dc:title>
  <dc:creator>James Wright</dc:creator>
  <cp:lastModifiedBy>James Wright</cp:lastModifiedBy>
  <cp:revision>17</cp:revision>
  <dcterms:created xsi:type="dcterms:W3CDTF">2017-11-17T05:21:40Z</dcterms:created>
  <dcterms:modified xsi:type="dcterms:W3CDTF">2018-11-17T05:03:13Z</dcterms:modified>
</cp:coreProperties>
</file>